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5" r:id="rId10"/>
    <p:sldId id="266" r:id="rId11"/>
    <p:sldId id="268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5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565AF-4E4B-434B-A58F-10C7B5DB0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9C9DB3-1388-4A84-89D4-FF1B98837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653AF9-F086-4BD1-BAAC-2C71E95E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9418-C4FE-4EAE-BFB7-A66BACBE0505}" type="datetimeFigureOut">
              <a:rPr lang="de-CH" smtClean="0"/>
              <a:t>22.11.2021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BBCB69-A0F0-41F0-974C-E0B205AD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8E5CF1-B230-4944-8E06-FE8E640A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5F2E-E2B1-487E-A04B-09FD11B6FE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906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0E670-D039-4C66-BE46-414A4959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82EB0DA-39FF-4FD4-B9D1-24013B9A2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1FBD74-74DB-4C22-96BA-BDD7CA2A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9418-C4FE-4EAE-BFB7-A66BACBE0505}" type="datetimeFigureOut">
              <a:rPr lang="de-CH" smtClean="0"/>
              <a:t>22.11.2021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9522E5-0983-4600-845B-C5ACCB0F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E8FC4B-4D8D-4F6C-848D-D98A8940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5F2E-E2B1-487E-A04B-09FD11B6FE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204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6FAEBC-7F7C-4308-ACF5-230F4E995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5B1629E-F7E5-4634-9D08-369DA0696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394897-02CF-4AE8-8BCE-DDFADC26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9418-C4FE-4EAE-BFB7-A66BACBE0505}" type="datetimeFigureOut">
              <a:rPr lang="de-CH" smtClean="0"/>
              <a:t>22.11.2021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E3D269-30AC-4E99-9654-F940D8F6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3719B6-0A2A-451A-B967-619BC3C1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5F2E-E2B1-487E-A04B-09FD11B6FE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117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A989-1547-4848-8927-B92591CF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761E42-96A3-4216-9018-EEFA2113C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E02AD6-0B1C-4591-AB59-EF3D4C75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9418-C4FE-4EAE-BFB7-A66BACBE0505}" type="datetimeFigureOut">
              <a:rPr lang="de-CH" smtClean="0"/>
              <a:t>22.11.2021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E91CCE-BFF8-4FF5-9A67-313098C2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1B23FE-449F-43B9-BB95-A780BC08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5F2E-E2B1-487E-A04B-09FD11B6FE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05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2E93F-F007-4EB8-8FF5-E7B4FA2F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64E8B5-F99B-4D7C-837D-4466B0B54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CE6A8B-73EF-4FED-8BDE-57300687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9418-C4FE-4EAE-BFB7-A66BACBE0505}" type="datetimeFigureOut">
              <a:rPr lang="de-CH" smtClean="0"/>
              <a:t>22.11.2021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D645AF-2460-408D-8E44-C683306B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AE13BD-5F50-4119-BCE0-6E3E53AD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5F2E-E2B1-487E-A04B-09FD11B6FE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679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18564-7DE0-494F-87CA-F0A11BF3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EBC0B-135E-431B-B422-CD60BE498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C9447E-3D91-4018-8B45-5D9A83948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958E74-2E87-45B1-82C3-746145A4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9418-C4FE-4EAE-BFB7-A66BACBE0505}" type="datetimeFigureOut">
              <a:rPr lang="de-CH" smtClean="0"/>
              <a:t>22.11.2021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9EE6B5-40A1-4EC7-A7A0-1AB6F8FE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5A6ADB-D8A2-42F5-946A-EE80AF03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5F2E-E2B1-487E-A04B-09FD11B6FE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936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00365-C88C-4215-A377-5E435EDD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7127BE-D33F-4370-922C-49D804AC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B79FE5-41CD-4D70-9831-D9F7231D0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085199-89FB-4FBB-9807-6BEF5F1F4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99D422-5AE0-4882-9BE0-298682205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6F5DD5-C807-47A7-AC4A-CB813612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9418-C4FE-4EAE-BFB7-A66BACBE0505}" type="datetimeFigureOut">
              <a:rPr lang="de-CH" smtClean="0"/>
              <a:t>22.11.2021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F3F2FD-404E-48E2-A8B4-73A756AD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629D8C3-3A17-44CB-9926-CC51708C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5F2E-E2B1-487E-A04B-09FD11B6FE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46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9EC-19A5-4C79-A629-696F3447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69DCED-0D7F-4650-80EE-A2C399A0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9418-C4FE-4EAE-BFB7-A66BACBE0505}" type="datetimeFigureOut">
              <a:rPr lang="de-CH" smtClean="0"/>
              <a:t>22.11.2021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EFEFA3-0B39-4A44-865A-3F2A96CE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A312BB-7AEC-4671-9EF0-7753B784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5F2E-E2B1-487E-A04B-09FD11B6FE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553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85A2B1A-DAEA-48EA-8CD9-57545F80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9418-C4FE-4EAE-BFB7-A66BACBE0505}" type="datetimeFigureOut">
              <a:rPr lang="de-CH" smtClean="0"/>
              <a:t>22.11.2021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C1E0C6-5B85-4610-AEBE-E21DF5AD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EA4954-D481-4334-83CC-266E0FAE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5F2E-E2B1-487E-A04B-09FD11B6FE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40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8D609-89BA-468C-ADE5-0574A80F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85BA0A-B420-4FF7-A268-2A6CC030E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DAF2F4-DC64-445B-9D9A-7B58BB139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B99F68-6C02-46E7-A69D-3A4591D4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9418-C4FE-4EAE-BFB7-A66BACBE0505}" type="datetimeFigureOut">
              <a:rPr lang="de-CH" smtClean="0"/>
              <a:t>22.11.2021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8CA83E-368B-48DE-BA93-15941672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D09F16-8046-46CF-86FA-F5510850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5F2E-E2B1-487E-A04B-09FD11B6FE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997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B079E-CB63-4174-89F5-2E4EBDB5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DB73A3B-C68C-4C29-AC9C-5A44BFE0E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4CB15A-F955-4E21-B8CB-17BAFB477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2C59AF-283D-4751-AF93-A7C5C9A8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9418-C4FE-4EAE-BFB7-A66BACBE0505}" type="datetimeFigureOut">
              <a:rPr lang="de-CH" smtClean="0"/>
              <a:t>22.11.2021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2492EE-1A34-4EE0-ACE3-28931EDD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B01E6D-8222-4CFB-918B-9B71D11A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5F2E-E2B1-487E-A04B-09FD11B6FE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093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B902AD2-1AE3-4A92-88B3-CB00FB8E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40CBE-AB4D-44B6-8ECA-AC5C4F4C0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37FE18-EBF3-411F-8217-2E193256C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19418-C4FE-4EAE-BFB7-A66BACBE0505}" type="datetimeFigureOut">
              <a:rPr lang="de-CH" smtClean="0"/>
              <a:t>22.11.2021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787EC5-9D20-419F-AE9C-4483F6454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5736C7-184E-48E4-8FB6-B634FFF96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65F2E-E2B1-487E-A04B-09FD11B6FE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290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C20F4-2651-4F65-B2D6-0E3E751FC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IG Dialog 2021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D32AB2-B8DF-4436-8B00-1FC70EC546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WILL ich das? Will ICH das? Will ich DAS?</a:t>
            </a:r>
          </a:p>
          <a:p>
            <a:endParaRPr lang="de-CH" dirty="0"/>
          </a:p>
          <a:p>
            <a:r>
              <a:rPr lang="de-CH" dirty="0"/>
              <a:t>Zusammenstellung der Workshopergebnisse</a:t>
            </a:r>
          </a:p>
        </p:txBody>
      </p:sp>
    </p:spTree>
    <p:extLst>
      <p:ext uri="{BB962C8B-B14F-4D97-AF65-F5344CB8AC3E}">
        <p14:creationId xmlns:p14="http://schemas.microsoft.com/office/powerpoint/2010/main" val="92760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4243242-CF6D-4CDB-8CDC-77810C91004B}"/>
              </a:ext>
            </a:extLst>
          </p:cNvPr>
          <p:cNvSpPr txBox="1"/>
          <p:nvPr/>
        </p:nvSpPr>
        <p:spPr>
          <a:xfrm>
            <a:off x="9499107" y="523783"/>
            <a:ext cx="213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WS: Gruppe rot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DF38F0-5844-4791-8937-47FDA6233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" t="2685" r="3431" b="5009"/>
          <a:stretch/>
        </p:blipFill>
        <p:spPr>
          <a:xfrm>
            <a:off x="1464815" y="390616"/>
            <a:ext cx="7226423" cy="638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4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2B748BC4-2CC2-4630-B830-EFE893159D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9" t="24913" r="25420" b="5389"/>
          <a:stretch/>
        </p:blipFill>
        <p:spPr bwMode="auto">
          <a:xfrm>
            <a:off x="2015232" y="468562"/>
            <a:ext cx="7883370" cy="5719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517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D8A3257-4848-4B10-B59A-61EA5ACC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17" y="593039"/>
            <a:ext cx="5394710" cy="34916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53DAF56-5701-4743-A210-99345C3BE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75" y="593039"/>
            <a:ext cx="4512861" cy="34304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078444D-1743-4453-9119-3E224F7F91ED}"/>
              </a:ext>
            </a:extLst>
          </p:cNvPr>
          <p:cNvSpPr txBox="1"/>
          <p:nvPr/>
        </p:nvSpPr>
        <p:spPr>
          <a:xfrm>
            <a:off x="470516" y="255054"/>
            <a:ext cx="20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WS: Gruppe grün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7A324F-332B-4E5E-A003-636D50B13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17" y="4422644"/>
            <a:ext cx="7611880" cy="15544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3C29175-61CA-44DE-A793-4EA36B35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116" y="4160966"/>
            <a:ext cx="2538273" cy="19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8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Whiteboard enthält.&#10;&#10;Automatisch generierte Beschreibung">
            <a:extLst>
              <a:ext uri="{FF2B5EF4-FFF2-40B4-BE49-F238E27FC236}">
                <a16:creationId xmlns:a16="http://schemas.microsoft.com/office/drawing/2014/main" id="{2FD2AA53-9EE9-4032-90C9-17FB45F2E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20826" r="12984" b="5988"/>
          <a:stretch/>
        </p:blipFill>
        <p:spPr bwMode="auto">
          <a:xfrm>
            <a:off x="966577" y="461638"/>
            <a:ext cx="10258845" cy="6244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24B366F-6323-466A-9081-9F271B457674}"/>
              </a:ext>
            </a:extLst>
          </p:cNvPr>
          <p:cNvSpPr txBox="1"/>
          <p:nvPr/>
        </p:nvSpPr>
        <p:spPr>
          <a:xfrm>
            <a:off x="870012" y="152305"/>
            <a:ext cx="184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WS: Gruppe blau</a:t>
            </a:r>
          </a:p>
        </p:txBody>
      </p:sp>
    </p:spTree>
    <p:extLst>
      <p:ext uri="{BB962C8B-B14F-4D97-AF65-F5344CB8AC3E}">
        <p14:creationId xmlns:p14="http://schemas.microsoft.com/office/powerpoint/2010/main" val="390276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9724420-3084-496F-A5D7-226838016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375" y="195971"/>
            <a:ext cx="8032555" cy="64622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5E3560A-3B50-4C5D-9FC9-63B89BDEAD7E}"/>
              </a:ext>
            </a:extLst>
          </p:cNvPr>
          <p:cNvSpPr txBox="1"/>
          <p:nvPr/>
        </p:nvSpPr>
        <p:spPr>
          <a:xfrm>
            <a:off x="381740" y="319596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WS: Gruppe rot</a:t>
            </a:r>
          </a:p>
        </p:txBody>
      </p:sp>
    </p:spTree>
    <p:extLst>
      <p:ext uri="{BB962C8B-B14F-4D97-AF65-F5344CB8AC3E}">
        <p14:creationId xmlns:p14="http://schemas.microsoft.com/office/powerpoint/2010/main" val="323969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311BB30-CBA9-4A04-BB4C-0DD5FD2D0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t="24257" r="25831" b="8483"/>
          <a:stretch/>
        </p:blipFill>
        <p:spPr bwMode="auto">
          <a:xfrm>
            <a:off x="1914525" y="335681"/>
            <a:ext cx="8358188" cy="6183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935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3C78F22-C7C2-427C-BA33-B9FECE213A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0" t="26353" r="25342" b="8556"/>
          <a:stretch/>
        </p:blipFill>
        <p:spPr bwMode="auto">
          <a:xfrm>
            <a:off x="1601656" y="582510"/>
            <a:ext cx="8669807" cy="5910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098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7DF010F-6697-4A0E-85A6-292D7106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29" y="4545368"/>
            <a:ext cx="5089862" cy="189390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6480681-871B-411B-BFB1-C1AA24C74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59" y="4430373"/>
            <a:ext cx="6027381" cy="21302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05055B6-DA3D-462C-9874-7C306A319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59" y="488272"/>
            <a:ext cx="9869574" cy="344453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A31485B-1A4E-46D5-868F-11A9CC49902F}"/>
              </a:ext>
            </a:extLst>
          </p:cNvPr>
          <p:cNvSpPr txBox="1"/>
          <p:nvPr/>
        </p:nvSpPr>
        <p:spPr>
          <a:xfrm>
            <a:off x="10120543" y="234064"/>
            <a:ext cx="186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WS: Gruppe grün</a:t>
            </a:r>
          </a:p>
        </p:txBody>
      </p:sp>
    </p:spTree>
    <p:extLst>
      <p:ext uri="{BB962C8B-B14F-4D97-AF65-F5344CB8AC3E}">
        <p14:creationId xmlns:p14="http://schemas.microsoft.com/office/powerpoint/2010/main" val="160493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997B10F-6D6F-41D9-8BD1-1826C0CA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6627"/>
            <a:ext cx="7972284" cy="20043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02EE47A-B679-425A-92DA-1905AB9B1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434" y="4667632"/>
            <a:ext cx="7644550" cy="21207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82F7F48-78FE-4C25-A185-AE8F491E7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969" y="40922"/>
            <a:ext cx="7569606" cy="318065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F7F9392-BD65-407D-83CC-87B81C2699D7}"/>
              </a:ext>
            </a:extLst>
          </p:cNvPr>
          <p:cNvSpPr txBox="1"/>
          <p:nvPr/>
        </p:nvSpPr>
        <p:spPr>
          <a:xfrm>
            <a:off x="630315" y="417250"/>
            <a:ext cx="198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WS: Gruppe blau</a:t>
            </a:r>
          </a:p>
        </p:txBody>
      </p:sp>
    </p:spTree>
    <p:extLst>
      <p:ext uri="{BB962C8B-B14F-4D97-AF65-F5344CB8AC3E}">
        <p14:creationId xmlns:p14="http://schemas.microsoft.com/office/powerpoint/2010/main" val="78056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A64C5D-6080-40A6-B8AB-33046EA8D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495425"/>
            <a:ext cx="11401425" cy="38671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26D8A5F-8808-4ED9-9EB6-A8063D6F07F3}"/>
              </a:ext>
            </a:extLst>
          </p:cNvPr>
          <p:cNvSpPr txBox="1"/>
          <p:nvPr/>
        </p:nvSpPr>
        <p:spPr>
          <a:xfrm>
            <a:off x="443883" y="541538"/>
            <a:ext cx="165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WS: Gruppe rot</a:t>
            </a:r>
          </a:p>
        </p:txBody>
      </p:sp>
    </p:spTree>
    <p:extLst>
      <p:ext uri="{BB962C8B-B14F-4D97-AF65-F5344CB8AC3E}">
        <p14:creationId xmlns:p14="http://schemas.microsoft.com/office/powerpoint/2010/main" val="273361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D5CDD808-1A98-4834-9D29-EC17A0B25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t="25649" r="24732" b="6107"/>
          <a:stretch/>
        </p:blipFill>
        <p:spPr bwMode="auto">
          <a:xfrm>
            <a:off x="1606858" y="493980"/>
            <a:ext cx="8433785" cy="6040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659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C3AAC00-C708-4F12-8716-8FAABBD9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6" y="461639"/>
            <a:ext cx="8533143" cy="357469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20CE35-EC2E-443D-A2E7-ECE7A1A63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5" y="4243064"/>
            <a:ext cx="8102113" cy="22763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2B7E503-CF57-47FE-864D-F9445DBB5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712" y="4580878"/>
            <a:ext cx="5559345" cy="172957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9A193A1-35B2-44D8-9EF5-6154A8EF53C0}"/>
              </a:ext>
            </a:extLst>
          </p:cNvPr>
          <p:cNvSpPr txBox="1"/>
          <p:nvPr/>
        </p:nvSpPr>
        <p:spPr>
          <a:xfrm>
            <a:off x="9783192" y="461639"/>
            <a:ext cx="185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WS: Gruppe grün</a:t>
            </a:r>
          </a:p>
        </p:txBody>
      </p:sp>
    </p:spTree>
    <p:extLst>
      <p:ext uri="{BB962C8B-B14F-4D97-AF65-F5344CB8AC3E}">
        <p14:creationId xmlns:p14="http://schemas.microsoft.com/office/powerpoint/2010/main" val="325798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818A219-3686-427D-8A34-C6951955E0C4}"/>
              </a:ext>
            </a:extLst>
          </p:cNvPr>
          <p:cNvSpPr txBox="1"/>
          <p:nvPr/>
        </p:nvSpPr>
        <p:spPr>
          <a:xfrm>
            <a:off x="9339309" y="443883"/>
            <a:ext cx="21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WS: Gruppe blau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D8237D-1096-4D64-A2A2-888E4E1A9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92" y="514905"/>
            <a:ext cx="7679184" cy="61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81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Breitbild</PresentationFormat>
  <Paragraphs>13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IG Dialog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Mario Pfund Häfliger</dc:creator>
  <cp:lastModifiedBy>insieme Kanton Bern</cp:lastModifiedBy>
  <cp:revision>4</cp:revision>
  <dcterms:created xsi:type="dcterms:W3CDTF">2021-11-22T10:28:20Z</dcterms:created>
  <dcterms:modified xsi:type="dcterms:W3CDTF">2021-11-22T12:54:41Z</dcterms:modified>
</cp:coreProperties>
</file>